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Montserrat"/>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Montserrat-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ontserrat-italic.fntdata"/><Relationship Id="rId23" Type="http://schemas.openxmlformats.org/officeDocument/2006/relationships/slide" Target="slides/slide18.xml"/><Relationship Id="rId67" Type="http://schemas.openxmlformats.org/officeDocument/2006/relationships/font" Target="fonts/Montserrat-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adfaedf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adfaedf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adfaedfb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adfaedfb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adfaedfb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adfaedfb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adfaedfb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adfaedfb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adfaedfb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adfaedf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adfaedfb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adfaedfb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adfaedfb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adfaedfb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adfaedfb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adfaedfb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adfaedfb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adfaedfb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adfaedfb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adfaedfb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adfaedfb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adfaedfb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8adfaedfb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8adfaedfb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adfaedfb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adfaedfb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adfaedfb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adfaedfb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adfaedfb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8adfaedfb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adfaedfb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adfaedfb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adfaedfb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adfaedfb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adfaedfb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adfaedfb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adfaedfb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8adfaedfb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adfaedfbd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8adfaedfbd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adfaedfb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adfaedfb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adfaedfb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adfaedfb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adfaedf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adfaedf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adfaedfb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8adfaedfb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adfaedfb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8adfaedfb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adfaedfb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adfaedfb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8adfaedfb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8adfaedfb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adfaedfb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adfaedfb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adfaedfb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8adfaedfb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adfaedfb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adfaedfb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8adfaedfbd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8adfaedfbd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adfaedfb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adfaedfb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adfaedfbd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adfaedfbd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adfaedf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adfaedf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adfaedfb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adfaedfb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adfaedfbd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adfaedfbd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8adfaedfb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8adfaedfb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adfaedfb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8adfaedfb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adfaedfb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adfaedfb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adfaedfb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adfaedfb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adfaedfbd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adfaedfbd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8adfaedfbd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8adfaedfbd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8adfaedfbd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8adfaedfbd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adfaedfb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adfaedfb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adfaedfb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adfaedfb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8adfaedfbd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8adfaedfb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adfaedfbd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8adfaedfbd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adfaedfbd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adfaedfbd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adfaedfbd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8adfaedfbd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adfaedfbd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adfaedfbd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adfaedfbd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8adfaedfbd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8adfaedfbd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8adfaedfbd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adfaedfb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8adfaedfb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adfaedfb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adfaedfb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adfaedfb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adfaedfb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adfaedf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adfaedf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adfaedfbd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8adfaedfbd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adfaedfb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adfaedfb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adfaedfb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8adfaedfb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adfaedfb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adfaedfb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hyperlink" Target="http://www.youtube.com/watch?v=MDk6V-B4Qhw" TargetMode="External"/><Relationship Id="rId5"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www.youtube.com/watch?v=MDk6V-B4Qhw" TargetMode="External"/><Relationship Id="rId5"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hyperlink" Target="http://www.youtube.com/watch?v=MDk6V-B4Qhw" TargetMode="External"/><Relationship Id="rId5"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hyperlink" Target="http://www.youtube.com/watch?v=DcvtwlM1aIE" TargetMode="External"/><Relationship Id="rId5"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hyperlink" Target="http://www.youtube.com/watch?v=MDk6V-B4Qhw" TargetMode="External"/><Relationship Id="rId5"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7.jpg"/><Relationship Id="rId4" Type="http://schemas.openxmlformats.org/officeDocument/2006/relationships/hyperlink" Target="http://www.youtube.com/watch?v=1gQJUjgCqrU" TargetMode="External"/><Relationship Id="rId5"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www.youtube.com/watch?v=1ZVwo_elP7Y" TargetMode="External"/><Relationship Id="rId5"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5.jpg"/><Relationship Id="rId4" Type="http://schemas.openxmlformats.org/officeDocument/2006/relationships/hyperlink" Target="http://www.youtube.com/watch?v=1gQJUjgCqrU" TargetMode="External"/><Relationship Id="rId5" Type="http://schemas.openxmlformats.org/officeDocument/2006/relationships/image" Target="../media/image2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pic>
        <p:nvPicPr>
          <p:cNvPr descr="This 5 MINUTE countdown timer is made for professional use and has some minimal sound effects in the last 5 seconds." id="112" name="Google Shape;112;p27" title="5 MINUTE TIMER - COUNTDOWN TIMER (MINIMAL)">
            <a:hlinkClick r:id="rId4"/>
          </p:cNvPr>
          <p:cNvPicPr preferRelativeResize="0"/>
          <p:nvPr/>
        </p:nvPicPr>
        <p:blipFill>
          <a:blip r:embed="rId5">
            <a:alphaModFix/>
          </a:blip>
          <a:stretch>
            <a:fillRect/>
          </a:stretch>
        </p:blipFill>
        <p:spPr>
          <a:xfrm>
            <a:off x="6352300" y="2029625"/>
            <a:ext cx="1242075" cy="698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descr="This 5 MINUTE countdown timer is made for professional use and has some minimal sound effects in the last 5 seconds." id="121" name="Google Shape;121;p29" title="5 MINUTE TIMER - COUNTDOWN TIMER (MINIMAL)">
            <a:hlinkClick r:id="rId4"/>
          </p:cNvPr>
          <p:cNvPicPr preferRelativeResize="0"/>
          <p:nvPr/>
        </p:nvPicPr>
        <p:blipFill>
          <a:blip r:embed="rId5">
            <a:alphaModFix/>
          </a:blip>
          <a:stretch>
            <a:fillRect/>
          </a:stretch>
        </p:blipFill>
        <p:spPr>
          <a:xfrm>
            <a:off x="4483300" y="965025"/>
            <a:ext cx="1088275" cy="61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pic>
        <p:nvPicPr>
          <p:cNvPr descr="This 5 MINUTE countdown timer is made for professional use and has some minimal sound effects in the last 5 seconds." id="134" name="Google Shape;134;p32" title="5 MINUTE TIMER - COUNTDOWN TIMER (MINIMAL)">
            <a:hlinkClick r:id="rId4"/>
          </p:cNvPr>
          <p:cNvPicPr preferRelativeResize="0"/>
          <p:nvPr/>
        </p:nvPicPr>
        <p:blipFill>
          <a:blip r:embed="rId5">
            <a:alphaModFix/>
          </a:blip>
          <a:stretch>
            <a:fillRect/>
          </a:stretch>
        </p:blipFill>
        <p:spPr>
          <a:xfrm>
            <a:off x="4018511" y="1265750"/>
            <a:ext cx="1106975" cy="62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pic>
        <p:nvPicPr>
          <p:cNvPr descr="This 10-minute countdown timer is made for professional use and has some minimal sound effects in the last 5 seconds." id="139" name="Google Shape;139;p33" title="10 MINUTE TIMER - COUNTDOWN TIMER (MINIMAL)">
            <a:hlinkClick r:id="rId4"/>
          </p:cNvPr>
          <p:cNvPicPr preferRelativeResize="0"/>
          <p:nvPr/>
        </p:nvPicPr>
        <p:blipFill>
          <a:blip r:embed="rId5">
            <a:alphaModFix/>
          </a:blip>
          <a:stretch>
            <a:fillRect/>
          </a:stretch>
        </p:blipFill>
        <p:spPr>
          <a:xfrm>
            <a:off x="5559750" y="1762950"/>
            <a:ext cx="1230225" cy="69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descr="This 5 MINUTE countdown timer is made for professional use and has some minimal sound effects in the last 5 seconds." id="144" name="Google Shape;144;p34" title="5 MINUTE TIMER - COUNTDOWN TIMER (MINIMAL)">
            <a:hlinkClick r:id="rId4"/>
          </p:cNvPr>
          <p:cNvPicPr preferRelativeResize="0"/>
          <p:nvPr/>
        </p:nvPicPr>
        <p:blipFill>
          <a:blip r:embed="rId5">
            <a:alphaModFix/>
          </a:blip>
          <a:stretch>
            <a:fillRect/>
          </a:stretch>
        </p:blipFill>
        <p:spPr>
          <a:xfrm>
            <a:off x="3060336" y="1253925"/>
            <a:ext cx="1106975" cy="62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a:off x="975350" y="604550"/>
            <a:ext cx="7254300" cy="35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434343"/>
                </a:solidFill>
                <a:latin typeface="Montserrat"/>
                <a:ea typeface="Montserrat"/>
                <a:cs typeface="Montserrat"/>
                <a:sym typeface="Montserrat"/>
              </a:rPr>
              <a:t>Insert your church’s mission statement here. </a:t>
            </a:r>
            <a:endParaRPr b="1" sz="32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200">
              <a:solidFill>
                <a:srgbClr val="434343"/>
              </a:solidFill>
              <a:latin typeface="Montserrat"/>
              <a:ea typeface="Montserrat"/>
              <a:cs typeface="Montserrat"/>
              <a:sym typeface="Montserrat"/>
            </a:endParaRPr>
          </a:p>
          <a:p>
            <a:pPr indent="0" lvl="0" marL="0" rtl="0" algn="ctr">
              <a:spcBef>
                <a:spcPts val="0"/>
              </a:spcBef>
              <a:spcAft>
                <a:spcPts val="0"/>
              </a:spcAft>
              <a:buNone/>
            </a:pPr>
            <a:r>
              <a:rPr b="1" lang="en" sz="3200">
                <a:solidFill>
                  <a:srgbClr val="434343"/>
                </a:solidFill>
                <a:latin typeface="Montserrat"/>
                <a:ea typeface="Montserrat"/>
                <a:cs typeface="Montserrat"/>
                <a:sym typeface="Montserrat"/>
              </a:rPr>
              <a:t>Insert your children’s ministry mission statement here.</a:t>
            </a:r>
            <a:endParaRPr b="1" sz="3200">
              <a:solidFill>
                <a:srgbClr val="434343"/>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pic>
        <p:nvPicPr>
          <p:cNvPr descr="This 15-minute countdown timer is made for professional use and has some minimal sound effects in the last 5 seconds." id="213" name="Google Shape;213;p51" title="15 MINUTE TIMER - COUNTDOWN TIMER (MINIMAL)">
            <a:hlinkClick r:id="rId4"/>
          </p:cNvPr>
          <p:cNvPicPr preferRelativeResize="0"/>
          <p:nvPr/>
        </p:nvPicPr>
        <p:blipFill>
          <a:blip r:embed="rId5">
            <a:alphaModFix/>
          </a:blip>
          <a:stretch>
            <a:fillRect/>
          </a:stretch>
        </p:blipFill>
        <p:spPr>
          <a:xfrm>
            <a:off x="5425600" y="1698550"/>
            <a:ext cx="1318400" cy="74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descr="Cheaper by the Dozen movie clips: http://j.mp/1G9lHz7&#10;BUY THE MOVIE:&#10;FandangoNOW - https://www.fandangonow.com/details/movie/cheaper-by-the-dozen-2003/1MV75c57cab44b2338dbc074820a6be10c8?cmp=Movieclips_YT_Description&#10;iTunes - http://apple.co/1Q0nlxV&#10;Google Play - http://bit.ly/1JkkLxc&#10;Amazon - http://amzn.to/1FYu5G2&#10;Fox Movies - http://fox.co/2hBgk9O&#10;Don't miss the HOTTEST NEW TRAILERS: http://bit.ly/1u2y6pr&#10;&#10;CLIP DESCRIPTION:&#10;Tom (Steve Martin) has trouble keeping up with his kids while his wife is out of town.&#10;&#10;FILM DESCRIPTION:&#10;Shawn Levy directs the family-oriented comedy Cheaper by the Dozen, a loose remake of the 1950 film starring Clifton Webb and Myrna Loy, which was itself based on a novel. Tom (Steve Martin) and Kate Baker (Bonnie Hunt) have made many sacrifices in their professional lives in order to raise their 12 children. When Tom is offered a job as a Division I college football coach, he moves the entire pack to a suburb of Chicago. This move shakes up the whole family, especially when Kate's memoirs get published and she takes off on a book tour. The lack of parental guidance creates problems for all the Baker kids, particularly handsome jock Charlie (Tom Welling), fashion plate Lorraine (Hilary Duff), and grown child Nora (Piper Perabo). Ashton Kucher stars in a cameo role as Nora's actor boyfriend, Hank.&#10;&#10;CREDITS:&#10;TM &amp; © Fox (2003)&#10;Courtesy of Twentieth Century Fox Film Corporation&#10;Cast: Shane Kinsman, Wayne Knight, Steve Martin, Kevin G. Schmidt, Jacob Smith, Blake Woodruff, Liliana Mumy, Piper Perabo, Alyson Stoner, Morgan York&#10;Director: Shawn Levy&#10;Producers: Michael Barnathan, Dustin Bernard, Carrie Brody, Ben Myron, Ira Shuman, Robert Simonds, Aaron Wilder&#10;Screenwriters: Frank B. Gilbreth Jr., Ernestine Gilbreth Carey, Craig Titley, Sam Harper, Joel Cohen, Alec Sokolow&#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id="67" name="Google Shape;67;p16" title="Cheaper by the Dozen (3/5) Movie CLIP - Dinner Complications (2003) HD">
            <a:hlinkClick r:id="rId4"/>
          </p:cNvPr>
          <p:cNvPicPr preferRelativeResize="0"/>
          <p:nvPr/>
        </p:nvPicPr>
        <p:blipFill>
          <a:blip r:embed="rId5">
            <a:alphaModFix/>
          </a:blip>
          <a:stretch>
            <a:fillRect/>
          </a:stretch>
        </p:blipFill>
        <p:spPr>
          <a:xfrm>
            <a:off x="425850" y="239550"/>
            <a:ext cx="8292300" cy="466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pic>
        <p:nvPicPr>
          <p:cNvPr descr="This 15-minute countdown timer is made for professional use and has some minimal sound effects in the last 5 seconds." id="274" name="Google Shape;274;p66" title="15 MINUTE TIMER - COUNTDOWN TIMER (MINIMAL)">
            <a:hlinkClick r:id="rId4"/>
          </p:cNvPr>
          <p:cNvPicPr preferRelativeResize="0"/>
          <p:nvPr/>
        </p:nvPicPr>
        <p:blipFill>
          <a:blip r:embed="rId5">
            <a:alphaModFix/>
          </a:blip>
          <a:stretch>
            <a:fillRect/>
          </a:stretch>
        </p:blipFill>
        <p:spPr>
          <a:xfrm>
            <a:off x="1537225" y="1913825"/>
            <a:ext cx="1045050" cy="587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68"/>
          <p:cNvSpPr txBox="1"/>
          <p:nvPr/>
        </p:nvSpPr>
        <p:spPr>
          <a:xfrm>
            <a:off x="2272200" y="1724900"/>
            <a:ext cx="45996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Montserrat"/>
                <a:ea typeface="Montserrat"/>
                <a:cs typeface="Montserrat"/>
                <a:sym typeface="Montserrat"/>
              </a:rPr>
              <a:t>Please delete this text box and insert your church’s logo here.</a:t>
            </a:r>
            <a:endParaRPr sz="1800">
              <a:solidFill>
                <a:schemeClr val="dk2"/>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